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ca79aeae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ca79aeae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Null bock aber hunger oder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ca79aeae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ca79aeae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ca79aeae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ca79aeae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ca79aeae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ca79aeae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ca79aeae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ca79aeae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ca79aeae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ca79aeae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ca79aeae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ca79aeae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gif"/><Relationship Id="rId5" Type="http://schemas.openxmlformats.org/officeDocument/2006/relationships/image" Target="../media/image8.gif"/><Relationship Id="rId6" Type="http://schemas.openxmlformats.org/officeDocument/2006/relationships/image" Target="../media/image6.gif"/><Relationship Id="rId7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 rot="-1267866">
            <a:off x="4028348" y="822057"/>
            <a:ext cx="2571406" cy="707937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400">
                <a:solidFill>
                  <a:srgbClr val="FF0000"/>
                </a:solidFill>
              </a:rPr>
              <a:t>HUNGER ?</a:t>
            </a:r>
            <a:endParaRPr b="1" sz="3400">
              <a:solidFill>
                <a:srgbClr val="FF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31100" y="1371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41126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600" y="1790150"/>
            <a:ext cx="5031401" cy="33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049" y="0"/>
            <a:ext cx="2743950" cy="18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438" y="0"/>
            <a:ext cx="4285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429500" y="4219500"/>
            <a:ext cx="4285200" cy="639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highlight>
                  <a:srgbClr val="FF0000"/>
                </a:highlight>
              </a:rPr>
              <a:t>null bock, aber hunger</a:t>
            </a:r>
            <a:r>
              <a:rPr lang="de">
                <a:solidFill>
                  <a:schemeClr val="dk1"/>
                </a:solidFill>
                <a:highlight>
                  <a:srgbClr val="FF0000"/>
                </a:highlight>
              </a:rPr>
              <a:t>…</a:t>
            </a:r>
            <a:r>
              <a:rPr lang="de">
                <a:solidFill>
                  <a:schemeClr val="lt1"/>
                </a:solidFill>
                <a:highlight>
                  <a:srgbClr val="FF0000"/>
                </a:highlight>
              </a:rPr>
              <a:t> </a:t>
            </a:r>
            <a:endParaRPr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2429500" y="0"/>
            <a:ext cx="4285200" cy="16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Fancy Rezepte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highlight>
                  <a:srgbClr val="FF0000"/>
                </a:highlight>
              </a:rPr>
              <a:t>RandomRecipe - Generator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783701" cy="37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600" y="1152475"/>
            <a:ext cx="3783700" cy="37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40056">
            <a:off x="5480104" y="1883368"/>
            <a:ext cx="869365" cy="147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highlight>
                  <a:srgbClr val="FF0000"/>
                </a:highlight>
              </a:rPr>
              <a:t>CODE ???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5" y="1299500"/>
            <a:ext cx="9082775" cy="3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highlight>
                  <a:srgbClr val="FF0000"/>
                </a:highlight>
              </a:rPr>
              <a:t>Code Part 2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20599" cy="395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highlight>
                  <a:srgbClr val="FF0000"/>
                </a:highlight>
              </a:rPr>
              <a:t>Rezept Ideen für Jedermann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highlight>
                  <a:srgbClr val="FF0000"/>
                </a:highlight>
              </a:rPr>
              <a:t>How to use???</a:t>
            </a:r>
            <a:endParaRPr sz="24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highlight>
                  <a:srgbClr val="FF0000"/>
                </a:highlight>
              </a:rPr>
              <a:t>EASY :)</a:t>
            </a:r>
            <a:endParaRPr sz="24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highlight>
                  <a:srgbClr val="FF0000"/>
                </a:highlight>
              </a:rPr>
              <a:t>Einfach in der Console eingeben:</a:t>
            </a:r>
            <a:endParaRPr sz="24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2400">
                <a:solidFill>
                  <a:schemeClr val="dk1"/>
                </a:solidFill>
                <a:highlight>
                  <a:srgbClr val="FF0000"/>
                </a:highlight>
              </a:rPr>
              <a:t>randomRecipe + Food/Zutat </a:t>
            </a:r>
            <a:endParaRPr sz="2400"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375" y="1466825"/>
            <a:ext cx="32385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26975"/>
            <a:ext cx="85206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highlight>
                  <a:srgbClr val="FF0000"/>
                </a:highlight>
              </a:rPr>
              <a:t>HAPPY COOKING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300" y="1288988"/>
            <a:ext cx="6018100" cy="32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3525" y="1152475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6200" y="3502075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52475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502075"/>
            <a:ext cx="1066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 rot="-687259">
            <a:off x="3307067" y="333237"/>
            <a:ext cx="2358167" cy="737733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420">
                <a:highlight>
                  <a:srgbClr val="FF0000"/>
                </a:highlight>
              </a:rPr>
              <a:t>TEAM</a:t>
            </a:r>
            <a:endParaRPr sz="3420">
              <a:highlight>
                <a:srgbClr val="FF0000"/>
              </a:highlight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					</a:t>
            </a:r>
            <a:r>
              <a:rPr lang="de"/>
              <a:t>Holger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  Dennis								   Siham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520" y="2997050"/>
            <a:ext cx="1622125" cy="16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725" y="3010975"/>
            <a:ext cx="1622124" cy="162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125" y="1182400"/>
            <a:ext cx="1649975" cy="16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9119" y="1052413"/>
            <a:ext cx="1454456" cy="138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7" y="1017725"/>
            <a:ext cx="1527401" cy="14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9119" y="3130350"/>
            <a:ext cx="1454456" cy="138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4" y="3130350"/>
            <a:ext cx="1454456" cy="138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